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5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11" indent="0" algn="ctr">
              <a:buNone/>
              <a:defRPr sz="2000"/>
            </a:lvl2pPr>
            <a:lvl3pPr marL="914422" indent="0" algn="ctr">
              <a:buNone/>
              <a:defRPr sz="1800"/>
            </a:lvl3pPr>
            <a:lvl4pPr marL="1371633" indent="0" algn="ctr">
              <a:buNone/>
              <a:defRPr sz="1600"/>
            </a:lvl4pPr>
            <a:lvl5pPr marL="1828844" indent="0" algn="ctr">
              <a:buNone/>
              <a:defRPr sz="1600"/>
            </a:lvl5pPr>
            <a:lvl6pPr marL="2286055" indent="0" algn="ctr">
              <a:buNone/>
              <a:defRPr sz="1600"/>
            </a:lvl6pPr>
            <a:lvl7pPr marL="2743266" indent="0" algn="ctr">
              <a:buNone/>
              <a:defRPr sz="1600"/>
            </a:lvl7pPr>
            <a:lvl8pPr marL="3200476" indent="0" algn="ctr">
              <a:buNone/>
              <a:defRPr sz="1600"/>
            </a:lvl8pPr>
            <a:lvl9pPr marL="3657687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5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055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05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1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11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1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68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3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3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11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1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0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11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1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11" indent="0">
              <a:buNone/>
              <a:defRPr sz="2000" b="1"/>
            </a:lvl2pPr>
            <a:lvl3pPr marL="914422" indent="0">
              <a:buNone/>
              <a:defRPr sz="1800" b="1"/>
            </a:lvl3pPr>
            <a:lvl4pPr marL="1371633" indent="0">
              <a:buNone/>
              <a:defRPr sz="1600" b="1"/>
            </a:lvl4pPr>
            <a:lvl5pPr marL="1828844" indent="0">
              <a:buNone/>
              <a:defRPr sz="1600" b="1"/>
            </a:lvl5pPr>
            <a:lvl6pPr marL="2286055" indent="0">
              <a:buNone/>
              <a:defRPr sz="1600" b="1"/>
            </a:lvl6pPr>
            <a:lvl7pPr marL="2743266" indent="0">
              <a:buNone/>
              <a:defRPr sz="1600" b="1"/>
            </a:lvl7pPr>
            <a:lvl8pPr marL="3200476" indent="0">
              <a:buNone/>
              <a:defRPr sz="1600" b="1"/>
            </a:lvl8pPr>
            <a:lvl9pPr marL="365768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11" indent="0">
              <a:buNone/>
              <a:defRPr sz="2000" b="1"/>
            </a:lvl2pPr>
            <a:lvl3pPr marL="914422" indent="0">
              <a:buNone/>
              <a:defRPr sz="1800" b="1"/>
            </a:lvl3pPr>
            <a:lvl4pPr marL="1371633" indent="0">
              <a:buNone/>
              <a:defRPr sz="1600" b="1"/>
            </a:lvl4pPr>
            <a:lvl5pPr marL="1828844" indent="0">
              <a:buNone/>
              <a:defRPr sz="1600" b="1"/>
            </a:lvl5pPr>
            <a:lvl6pPr marL="2286055" indent="0">
              <a:buNone/>
              <a:defRPr sz="1600" b="1"/>
            </a:lvl6pPr>
            <a:lvl7pPr marL="2743266" indent="0">
              <a:buNone/>
              <a:defRPr sz="1600" b="1"/>
            </a:lvl7pPr>
            <a:lvl8pPr marL="3200476" indent="0">
              <a:buNone/>
              <a:defRPr sz="1600" b="1"/>
            </a:lvl8pPr>
            <a:lvl9pPr marL="365768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4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5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56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84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4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11" indent="0">
              <a:buNone/>
              <a:defRPr sz="1400"/>
            </a:lvl2pPr>
            <a:lvl3pPr marL="914422" indent="0">
              <a:buNone/>
              <a:defRPr sz="1200"/>
            </a:lvl3pPr>
            <a:lvl4pPr marL="1371633" indent="0">
              <a:buNone/>
              <a:defRPr sz="1000"/>
            </a:lvl4pPr>
            <a:lvl5pPr marL="1828844" indent="0">
              <a:buNone/>
              <a:defRPr sz="1000"/>
            </a:lvl5pPr>
            <a:lvl6pPr marL="2286055" indent="0">
              <a:buNone/>
              <a:defRPr sz="1000"/>
            </a:lvl6pPr>
            <a:lvl7pPr marL="2743266" indent="0">
              <a:buNone/>
              <a:defRPr sz="1000"/>
            </a:lvl7pPr>
            <a:lvl8pPr marL="3200476" indent="0">
              <a:buNone/>
              <a:defRPr sz="1000"/>
            </a:lvl8pPr>
            <a:lvl9pPr marL="3657687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5/24/21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84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4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11" indent="0">
              <a:buNone/>
              <a:defRPr sz="2800"/>
            </a:lvl2pPr>
            <a:lvl3pPr marL="914422" indent="0">
              <a:buNone/>
              <a:defRPr sz="2400"/>
            </a:lvl3pPr>
            <a:lvl4pPr marL="1371633" indent="0">
              <a:buNone/>
              <a:defRPr sz="2000"/>
            </a:lvl4pPr>
            <a:lvl5pPr marL="1828844" indent="0">
              <a:buNone/>
              <a:defRPr sz="2000"/>
            </a:lvl5pPr>
            <a:lvl6pPr marL="2286055" indent="0">
              <a:buNone/>
              <a:defRPr sz="2000"/>
            </a:lvl6pPr>
            <a:lvl7pPr marL="2743266" indent="0">
              <a:buNone/>
              <a:defRPr sz="2000"/>
            </a:lvl7pPr>
            <a:lvl8pPr marL="3200476" indent="0">
              <a:buNone/>
              <a:defRPr sz="2000"/>
            </a:lvl8pPr>
            <a:lvl9pPr marL="3657687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11" indent="0">
              <a:buNone/>
              <a:defRPr sz="1400"/>
            </a:lvl2pPr>
            <a:lvl3pPr marL="914422" indent="0">
              <a:buNone/>
              <a:defRPr sz="1200"/>
            </a:lvl3pPr>
            <a:lvl4pPr marL="1371633" indent="0">
              <a:buNone/>
              <a:defRPr sz="1000"/>
            </a:lvl4pPr>
            <a:lvl5pPr marL="1828844" indent="0">
              <a:buNone/>
              <a:defRPr sz="1000"/>
            </a:lvl5pPr>
            <a:lvl6pPr marL="2286055" indent="0">
              <a:buNone/>
              <a:defRPr sz="1000"/>
            </a:lvl6pPr>
            <a:lvl7pPr marL="2743266" indent="0">
              <a:buNone/>
              <a:defRPr sz="1000"/>
            </a:lvl7pPr>
            <a:lvl8pPr marL="3200476" indent="0">
              <a:buNone/>
              <a:defRPr sz="1000"/>
            </a:lvl8pPr>
            <a:lvl9pPr marL="3657687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8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3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22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2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6" indent="-228605" algn="l" defTabSz="914422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7" indent="-228605" algn="l" defTabSz="914422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9" indent="-228605" algn="l" defTabSz="914422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9" indent="-228605" algn="l" defTabSz="914422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0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1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2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3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3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5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7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87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4BC47B-8CE7-C944-9A36-39C8138AD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</a:extLst>
          </a:blip>
          <a:srcRect l="9717" r="9717"/>
          <a:stretch/>
        </p:blipFill>
        <p:spPr>
          <a:xfrm>
            <a:off x="-1317" y="10"/>
            <a:ext cx="7735330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13DCC0-C9E8-6B48-BDA2-4DCE038E5B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118950" y="5657488"/>
            <a:ext cx="4638914" cy="131427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A772400-E693-174C-90A6-F89ADFA0B03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927451" y="199024"/>
            <a:ext cx="1479577" cy="147957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42BC653-EE39-AE4F-8CD8-38948B631C4C}"/>
              </a:ext>
            </a:extLst>
          </p:cNvPr>
          <p:cNvSpPr txBox="1"/>
          <p:nvPr/>
        </p:nvSpPr>
        <p:spPr>
          <a:xfrm>
            <a:off x="9532673" y="123219"/>
            <a:ext cx="2609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Name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3ACD15-72A6-7146-972C-A8F9793CC347}"/>
              </a:ext>
            </a:extLst>
          </p:cNvPr>
          <p:cNvSpPr txBox="1"/>
          <p:nvPr/>
        </p:nvSpPr>
        <p:spPr>
          <a:xfrm>
            <a:off x="9532673" y="472001"/>
            <a:ext cx="2609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Thesis/Dissertation Defense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College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Department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Garamond" panose="02020404030301010803" pitchFamily="18" charset="0"/>
              </a:rPr>
              <a:t>Degree and Major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504D7C-D47E-894C-ACBA-26D78A89BDF7}"/>
              </a:ext>
            </a:extLst>
          </p:cNvPr>
          <p:cNvSpPr txBox="1"/>
          <p:nvPr/>
        </p:nvSpPr>
        <p:spPr>
          <a:xfrm>
            <a:off x="9885406" y="5729852"/>
            <a:ext cx="2089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Committee Members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Garamond" panose="02020404030301010803" pitchFamily="18" charset="0"/>
              </a:rPr>
              <a:t>Start with Chair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F5AD30-4188-D843-99A9-61D51B5ECC6B}"/>
              </a:ext>
            </a:extLst>
          </p:cNvPr>
          <p:cNvSpPr txBox="1"/>
          <p:nvPr/>
        </p:nvSpPr>
        <p:spPr>
          <a:xfrm>
            <a:off x="7851646" y="1846768"/>
            <a:ext cx="4123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Title of Thesis/Dissertation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6FC87C-C5BB-244E-B5E2-54D3C0F7862E}"/>
              </a:ext>
            </a:extLst>
          </p:cNvPr>
          <p:cNvSpPr txBox="1"/>
          <p:nvPr/>
        </p:nvSpPr>
        <p:spPr>
          <a:xfrm>
            <a:off x="1090196" y="6447907"/>
            <a:ext cx="5552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PUBLIC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DEFENSE ANNOUNCEMENT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61FB541-7842-B040-97CA-C0B5D9B85181}"/>
              </a:ext>
            </a:extLst>
          </p:cNvPr>
          <p:cNvSpPr txBox="1"/>
          <p:nvPr/>
        </p:nvSpPr>
        <p:spPr>
          <a:xfrm>
            <a:off x="7734013" y="2646299"/>
            <a:ext cx="4123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Garamond" panose="02020404030301010803" pitchFamily="18" charset="0"/>
              </a:rPr>
              <a:t>Short Synopsis of Research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10E8C41-FB77-AE4A-845F-242546860247}"/>
              </a:ext>
            </a:extLst>
          </p:cNvPr>
          <p:cNvSpPr txBox="1"/>
          <p:nvPr/>
        </p:nvSpPr>
        <p:spPr>
          <a:xfrm>
            <a:off x="7851646" y="5729852"/>
            <a:ext cx="18164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Event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Garamond" panose="02020404030301010803" pitchFamily="18" charset="0"/>
              </a:rPr>
              <a:t>Date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Garamond" panose="02020404030301010803" pitchFamily="18" charset="0"/>
              </a:rPr>
              <a:t>Time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Garamond" panose="02020404030301010803" pitchFamily="18" charset="0"/>
              </a:rPr>
              <a:t>Location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620829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32</Words>
  <Application>Microsoft Macintosh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Next LT Pro</vt:lpstr>
      <vt:lpstr>Calibri</vt:lpstr>
      <vt:lpstr>Garamond</vt:lpstr>
      <vt:lpstr>AccentBoxVTI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</cp:revision>
  <dcterms:created xsi:type="dcterms:W3CDTF">2021-05-20T20:07:52Z</dcterms:created>
  <dcterms:modified xsi:type="dcterms:W3CDTF">2021-05-24T22:16:31Z</dcterms:modified>
</cp:coreProperties>
</file>